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58" r:id="rId5"/>
    <p:sldId id="260" r:id="rId6"/>
    <p:sldId id="259" r:id="rId7"/>
    <p:sldId id="261" r:id="rId8"/>
    <p:sldId id="264" r:id="rId9"/>
    <p:sldId id="262" r:id="rId10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581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D1858-F2D6-41D4-9976-6CEFD050FD0B}" type="datetimeFigureOut">
              <a:rPr lang="hu-HU" smtClean="0"/>
              <a:t>2024. 10. 08.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77800-665E-453B-8737-440D75F3F6A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4039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D1858-F2D6-41D4-9976-6CEFD050FD0B}" type="datetimeFigureOut">
              <a:rPr lang="hu-HU" smtClean="0"/>
              <a:t>2024. 10. 08.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77800-665E-453B-8737-440D75F3F6A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2140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D1858-F2D6-41D4-9976-6CEFD050FD0B}" type="datetimeFigureOut">
              <a:rPr lang="hu-HU" smtClean="0"/>
              <a:t>2024. 10. 08.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77800-665E-453B-8737-440D75F3F6A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07475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D1858-F2D6-41D4-9976-6CEFD050FD0B}" type="datetimeFigureOut">
              <a:rPr lang="hu-HU" smtClean="0"/>
              <a:t>2024. 10. 08.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77800-665E-453B-8737-440D75F3F6A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2535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D1858-F2D6-41D4-9976-6CEFD050FD0B}" type="datetimeFigureOut">
              <a:rPr lang="hu-HU" smtClean="0"/>
              <a:t>2024. 10. 08.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77800-665E-453B-8737-440D75F3F6A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4055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D1858-F2D6-41D4-9976-6CEFD050FD0B}" type="datetimeFigureOut">
              <a:rPr lang="hu-HU" smtClean="0"/>
              <a:t>2024. 10. 08.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77800-665E-453B-8737-440D75F3F6A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05725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D1858-F2D6-41D4-9976-6CEFD050FD0B}" type="datetimeFigureOut">
              <a:rPr lang="hu-HU" smtClean="0"/>
              <a:t>2024. 10. 08.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77800-665E-453B-8737-440D75F3F6A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86124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D1858-F2D6-41D4-9976-6CEFD050FD0B}" type="datetimeFigureOut">
              <a:rPr lang="hu-HU" smtClean="0"/>
              <a:t>2024. 10. 08.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77800-665E-453B-8737-440D75F3F6A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58982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D1858-F2D6-41D4-9976-6CEFD050FD0B}" type="datetimeFigureOut">
              <a:rPr lang="hu-HU" smtClean="0"/>
              <a:t>2024. 10. 08.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77800-665E-453B-8737-440D75F3F6A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192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D1858-F2D6-41D4-9976-6CEFD050FD0B}" type="datetimeFigureOut">
              <a:rPr lang="hu-HU" smtClean="0"/>
              <a:t>2024. 10. 08.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77800-665E-453B-8737-440D75F3F6A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85267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D1858-F2D6-41D4-9976-6CEFD050FD0B}" type="datetimeFigureOut">
              <a:rPr lang="hu-HU" smtClean="0"/>
              <a:t>2024. 10. 08.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77800-665E-453B-8737-440D75F3F6A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43424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/>
            </a:gs>
            <a:gs pos="64000">
              <a:schemeClr val="accent6"/>
            </a:gs>
            <a:gs pos="35000">
              <a:schemeClr val="accent6">
                <a:lumMod val="100000"/>
              </a:schemeClr>
            </a:gs>
            <a:gs pos="100000">
              <a:srgbClr val="FF000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9D1858-F2D6-41D4-9976-6CEFD050FD0B}" type="datetimeFigureOut">
              <a:rPr lang="hu-HU" smtClean="0"/>
              <a:t>2024. 10. 08.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77800-665E-453B-8737-440D75F3F6A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87405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Tábori Élménybeszámoló LIFE IS…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Fésűs András Adorján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5435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72050" cy="6858000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7953375" y="219075"/>
            <a:ext cx="2152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családom</a:t>
            </a:r>
            <a:endParaRPr lang="hu-H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cdn.discordapp.com/attachments/1020045974627942401/1293227411877400601/IMG-20240728-WA0003.jpg?ex=67069b61&amp;is=670549e1&amp;hm=a93df1c093dd762bcd9200590714817629f78403f3436c4cca339983cd677143&amp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339" y="1444753"/>
            <a:ext cx="7217662" cy="5413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6547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744" y="0"/>
            <a:ext cx="9198864" cy="689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44527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914650" y="342900"/>
            <a:ext cx="3181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Első tábori napok</a:t>
            </a:r>
            <a:endParaRPr lang="hu-H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1626"/>
            <a:ext cx="7048499" cy="5286374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4428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7360"/>
            <a:ext cx="3840480" cy="512064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880" y="-10160"/>
            <a:ext cx="5151120" cy="6868160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1819656" y="640080"/>
            <a:ext cx="3758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Utazások Litvániában</a:t>
            </a:r>
            <a:endParaRPr lang="hu-H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78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dn.discordapp.com/attachments/1020045974627942401/1293225840804364400/IMG-20240809-WA0051.jpg?ex=670699eb&amp;is=6705486b&amp;hm=0dbfc75f7f60828cca81bdffcc47aa3fa2fe0121275794d99ddb9c717a1e0601&amp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97" r="6183"/>
          <a:stretch/>
        </p:blipFill>
        <p:spPr bwMode="auto">
          <a:xfrm>
            <a:off x="0" y="0"/>
            <a:ext cx="65692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7251192" y="402336"/>
            <a:ext cx="4261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Kúltúrák</a:t>
            </a:r>
            <a:r>
              <a:rPr lang="hu-H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és emberek</a:t>
            </a:r>
            <a:endParaRPr lang="hu-H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270000"/>
            <a:ext cx="41910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40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9454896" y="329184"/>
            <a:ext cx="2404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Utolsó napok</a:t>
            </a:r>
            <a:endParaRPr lang="hu-H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991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8" y="573024"/>
            <a:ext cx="4466844" cy="5955792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6336792" y="182725"/>
            <a:ext cx="4928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Elköszönés</a:t>
            </a:r>
            <a:endParaRPr lang="hu-H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3038" y="1664208"/>
            <a:ext cx="6729984" cy="504748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3038" y="1664208"/>
            <a:ext cx="6729984" cy="504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56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637026" y="1143000"/>
            <a:ext cx="49179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Köszönöm a figyelmet</a:t>
            </a:r>
          </a:p>
          <a:p>
            <a:pPr algn="ctr"/>
            <a:r>
              <a:rPr lang="lt-LT" altLang="hu-H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Ačiū</a:t>
            </a:r>
            <a:endParaRPr lang="hu-HU" sz="4000" dirty="0" smtClean="0"/>
          </a:p>
          <a:p>
            <a:pPr algn="ctr"/>
            <a:endParaRPr lang="hu-H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120881"/>
            <a:ext cx="20710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t-LT" altLang="hu-H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lt-LT" alt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52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26</Words>
  <Application>Microsoft Office PowerPoint</Application>
  <PresentationFormat>Szélesvásznú</PresentationFormat>
  <Paragraphs>11</Paragraphs>
  <Slides>9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Office-téma</vt:lpstr>
      <vt:lpstr>Tábori Élménybeszámoló LIFE IS…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Míra</dc:creator>
  <cp:lastModifiedBy>Míra</cp:lastModifiedBy>
  <cp:revision>6</cp:revision>
  <dcterms:created xsi:type="dcterms:W3CDTF">2024-10-08T14:33:25Z</dcterms:created>
  <dcterms:modified xsi:type="dcterms:W3CDTF">2024-10-08T15:25:45Z</dcterms:modified>
</cp:coreProperties>
</file>